
<file path=[Content_Types].xml><?xml version="1.0" encoding="utf-8"?>
<Types xmlns="http://schemas.openxmlformats.org/package/2006/content-types">
  <Default ContentType="image/jpeg" Extension="jpg"/>
  <Default ContentType="application/x-fontdata" Extension="fntdata"/>
  <Default ContentType="application/xml" Extension="xml"/>
  <Default ContentType="image/png" Extension="png"/>
  <Default ContentType="application/vnd.openxmlformats-package.relationships+xml" Extension="rels"/>
  <Override ContentType="application/vnd.openxmlformats-officedocument.presentationml.notesSlide+xml" PartName="/ppt/notesSlides/notesSlide6.xml"/>
  <Override ContentType="application/vnd.openxmlformats-officedocument.presentationml.notesSlide+xml" PartName="/ppt/notesSlides/notesSlide12.xml"/>
  <Override ContentType="application/vnd.openxmlformats-officedocument.presentationml.notesSlide+xml" PartName="/ppt/notesSlides/notesSlide1.xml"/>
  <Override ContentType="application/vnd.openxmlformats-officedocument.presentationml.notesSlide+xml" PartName="/ppt/notesSlides/notesSlide3.xml"/>
  <Override ContentType="application/vnd.openxmlformats-officedocument.presentationml.notesSlide+xml" PartName="/ppt/notesSlides/notesSlide9.xml"/>
  <Override ContentType="application/vnd.openxmlformats-officedocument.presentationml.notesSlide+xml" PartName="/ppt/notesSlides/notesSlide8.xml"/>
  <Override ContentType="application/vnd.openxmlformats-officedocument.presentationml.notesSlide+xml" PartName="/ppt/notesSlides/notesSlide7.xml"/>
  <Override ContentType="application/vnd.openxmlformats-officedocument.presentationml.notesSlide+xml" PartName="/ppt/notesSlides/notesSlide11.xml"/>
  <Override ContentType="application/vnd.openxmlformats-officedocument.presentationml.notesSlide+xml" PartName="/ppt/notesSlides/notesSlide2.xml"/>
  <Override ContentType="application/vnd.openxmlformats-officedocument.presentationml.notesSlide+xml" PartName="/ppt/notesSlides/notesSlide5.xml"/>
  <Override ContentType="application/vnd.openxmlformats-officedocument.presentationml.notesSlide+xml" PartName="/ppt/notesSlides/notesSlide4.xml"/>
  <Override ContentType="application/vnd.openxmlformats-officedocument.presentationml.notesSlide+xml" PartName="/ppt/notesSlides/notesSlide10.xml"/>
  <Override ContentType="application/vnd.openxmlformats-officedocument.custom-properties+xml" PartName="/docProps/custom.xml"/>
  <Override ContentType="application/vnd.openxmlformats-officedocument.presentationml.tableStyles+xml" PartName="/ppt/tableStyles.xml"/>
  <Override ContentType="application/vnd.openxmlformats-officedocument.presentationml.slideLayout+xml" PartName="/ppt/slideLayouts/slideLayout3.xml"/>
  <Override ContentType="application/vnd.openxmlformats-officedocument.presentationml.slideLayout+xml" PartName="/ppt/slideLayouts/slideLayout24.xml"/>
  <Override ContentType="application/vnd.openxmlformats-officedocument.presentationml.slideLayout+xml" PartName="/ppt/slideLayouts/slideLayout11.xml"/>
  <Override ContentType="application/vnd.openxmlformats-officedocument.presentationml.slideLayout+xml" PartName="/ppt/slideLayouts/slideLayout29.xml"/>
  <Override ContentType="application/vnd.openxmlformats-officedocument.presentationml.slideLayout+xml" PartName="/ppt/slideLayouts/slideLayout7.xml"/>
  <Override ContentType="application/vnd.openxmlformats-officedocument.presentationml.slideLayout+xml" PartName="/ppt/slideLayouts/slideLayout16.xml"/>
  <Override ContentType="application/vnd.openxmlformats-officedocument.presentationml.slideLayout+xml" PartName="/ppt/slideLayouts/slideLayout20.xml"/>
  <Override ContentType="application/vnd.openxmlformats-officedocument.presentationml.slideLayout+xml" PartName="/ppt/slideLayouts/slideLayout33.xml"/>
  <Override ContentType="application/vnd.openxmlformats-officedocument.presentationml.slideLayout+xml" PartName="/ppt/slideLayouts/slideLayout25.xml"/>
  <Override ContentType="application/vnd.openxmlformats-officedocument.presentationml.slideLayout+xml" PartName="/ppt/slideLayouts/slideLayout17.xml"/>
  <Override ContentType="application/vnd.openxmlformats-officedocument.presentationml.slideLayout+xml" PartName="/ppt/slideLayouts/slideLayout2.xml"/>
  <Override ContentType="application/vnd.openxmlformats-officedocument.presentationml.slideLayout+xml" PartName="/ppt/slideLayouts/slideLayout12.xml"/>
  <Override ContentType="application/vnd.openxmlformats-officedocument.presentationml.slideLayout+xml" PartName="/ppt/slideLayouts/slideLayout34.xml"/>
  <Override ContentType="application/vnd.openxmlformats-officedocument.presentationml.slideLayout+xml" PartName="/ppt/slideLayouts/slideLayout6.xml"/>
  <Override ContentType="application/vnd.openxmlformats-officedocument.presentationml.slideLayout+xml" PartName="/ppt/slideLayouts/slideLayout21.xml"/>
  <Override ContentType="application/vnd.openxmlformats-officedocument.presentationml.slideLayout+xml" PartName="/ppt/slideLayouts/slideLayout30.xml"/>
  <Override ContentType="application/vnd.openxmlformats-officedocument.presentationml.slideLayout+xml" PartName="/ppt/slideLayouts/slideLayout5.xml"/>
  <Override ContentType="application/vnd.openxmlformats-officedocument.presentationml.slideLayout+xml" PartName="/ppt/slideLayouts/slideLayout18.xml"/>
  <Override ContentType="application/vnd.openxmlformats-officedocument.presentationml.slideLayout+xml" PartName="/ppt/slideLayouts/slideLayout26.xml"/>
  <Override ContentType="application/vnd.openxmlformats-officedocument.presentationml.slideLayout+xml" PartName="/ppt/slideLayouts/slideLayout13.xml"/>
  <Override ContentType="application/vnd.openxmlformats-officedocument.presentationml.slideLayout+xml" PartName="/ppt/slideLayouts/slideLayout1.xml"/>
  <Override ContentType="application/vnd.openxmlformats-officedocument.presentationml.slideLayout+xml" PartName="/ppt/slideLayouts/slideLayout22.xml"/>
  <Override ContentType="application/vnd.openxmlformats-officedocument.presentationml.slideLayout+xml" PartName="/ppt/slideLayouts/slideLayout35.xml"/>
  <Override ContentType="application/vnd.openxmlformats-officedocument.presentationml.slideLayout+xml" PartName="/ppt/slideLayouts/slideLayout9.xml"/>
  <Override ContentType="application/vnd.openxmlformats-officedocument.presentationml.slideLayout+xml" PartName="/ppt/slideLayouts/slideLayout31.xml"/>
  <Override ContentType="application/vnd.openxmlformats-officedocument.presentationml.slideLayout+xml" PartName="/ppt/slideLayouts/slideLayout19.xml"/>
  <Override ContentType="application/vnd.openxmlformats-officedocument.presentationml.slideLayout+xml" PartName="/ppt/slideLayouts/slideLayout36.xml"/>
  <Override ContentType="application/vnd.openxmlformats-officedocument.presentationml.slideLayout+xml" PartName="/ppt/slideLayouts/slideLayout4.xml"/>
  <Override ContentType="application/vnd.openxmlformats-officedocument.presentationml.slideLayout+xml" PartName="/ppt/slideLayouts/slideLayout14.xml"/>
  <Override ContentType="application/vnd.openxmlformats-officedocument.presentationml.slideLayout+xml" PartName="/ppt/slideLayouts/slideLayout28.xml"/>
  <Override ContentType="application/vnd.openxmlformats-officedocument.presentationml.slideLayout+xml" PartName="/ppt/slideLayouts/slideLayout27.xml"/>
  <Override ContentType="application/vnd.openxmlformats-officedocument.presentationml.slideLayout+xml" PartName="/ppt/slideLayouts/slideLayout10.xml"/>
  <Override ContentType="application/vnd.openxmlformats-officedocument.presentationml.slideLayout+xml" PartName="/ppt/slideLayouts/slideLayout15.xml"/>
  <Override ContentType="application/vnd.openxmlformats-officedocument.presentationml.slideLayout+xml" PartName="/ppt/slideLayouts/slideLayout23.xml"/>
  <Override ContentType="application/vnd.openxmlformats-officedocument.presentationml.slideLayout+xml" PartName="/ppt/slideLayouts/slideLayout8.xml"/>
  <Override ContentType="application/vnd.openxmlformats-officedocument.presentationml.slideLayout+xml" PartName="/ppt/slideLayouts/slideLayout32.xml"/>
  <Override ContentType="application/vnd.openxmlformats-officedocument.presentationml.slideMaster+xml" PartName="/ppt/slideMasters/slideMaster3.xml"/>
  <Override ContentType="application/vnd.openxmlformats-officedocument.presentationml.slideMaster+xml" PartName="/ppt/slideMasters/slideMaster2.xml"/>
  <Override ContentType="application/vnd.openxmlformats-officedocument.presentationml.slideMaster+xml" PartName="/ppt/slideMasters/slideMaster1.xml"/>
  <Override ContentType="application/binary" PartName="/ppt/metadata"/>
  <Override ContentType="application/vnd.openxmlformats-officedocument.presentationml.slide+xml" PartName="/ppt/slides/slide12.xml"/>
  <Override ContentType="application/vnd.openxmlformats-officedocument.presentationml.slide+xml" PartName="/ppt/slides/slide4.xml"/>
  <Override ContentType="application/vnd.openxmlformats-officedocument.presentationml.slide+xml" PartName="/ppt/slides/slide11.xml"/>
  <Override ContentType="application/vnd.openxmlformats-officedocument.presentationml.slide+xml" PartName="/ppt/slides/slide1.xml"/>
  <Override ContentType="application/vnd.openxmlformats-officedocument.presentationml.slide+xml" PartName="/ppt/slides/slide10.xml"/>
  <Override ContentType="application/vnd.openxmlformats-officedocument.presentationml.slide+xml" PartName="/ppt/slides/slide2.xml"/>
  <Override ContentType="application/vnd.openxmlformats-officedocument.presentationml.slide+xml" PartName="/ppt/slides/slide3.xml"/>
  <Override ContentType="application/vnd.openxmlformats-officedocument.presentationml.slide+xml" PartName="/ppt/slides/slide6.xml"/>
  <Override ContentType="application/vnd.openxmlformats-officedocument.presentationml.slide+xml" PartName="/ppt/slides/slide9.xml"/>
  <Override ContentType="application/vnd.openxmlformats-officedocument.presentationml.slide+xml" PartName="/ppt/slides/slide5.xml"/>
  <Override ContentType="application/vnd.openxmlformats-officedocument.presentationml.slide+xml" PartName="/ppt/slides/slide8.xml"/>
  <Override ContentType="application/vnd.openxmlformats-officedocument.presentationml.slide+xml" PartName="/ppt/slides/slide7.xml"/>
  <Override ContentType="application/vnd.openxmlformats-officedocument.presentationml.notesMaster+xml" PartName="/ppt/notesMasters/notesMaster1.xml"/>
  <Override ContentType="application/vnd.openxmlformats-package.core-properties+xml" PartName="/docProps/core.xml"/>
  <Override ContentType="application/vnd.openxmlformats-officedocument.presentationml.presentation.main+xml" PartName="/ppt/presentation.xml"/>
  <Override ContentType="application/vnd.openxmlformats-officedocument.presentationml.presProps+xml" PartName="/ppt/presProps.xml"/>
  <Override ContentType="application/vnd.openxmlformats-officedocument.theme+xml" PartName="/ppt/theme/theme1.xml"/>
  <Override ContentType="application/vnd.openxmlformats-officedocument.theme+xml" PartName="/ppt/theme/theme2.xml"/>
  <Override ContentType="application/vnd.openxmlformats-officedocument.theme+xml" PartName="/ppt/theme/theme3.xml"/>
  <Override ContentType="application/vnd.openxmlformats-officedocument.theme+xml" PartName="/ppt/theme/theme4.xml"/>
</Types>
</file>

<file path=_rels/.rels><?xml version="1.0" encoding="UTF-8" standalone="yes"?><Relationships xmlns="http://schemas.openxmlformats.org/package/2006/relationships"><Relationship Id="rId1" Type="http://schemas.openxmlformats.org/officeDocument/2006/relationships/custom-properties" Target="docProps/custom.xml"/><Relationship Id="rId2" Type="http://schemas.openxmlformats.org/package/2006/relationships/metadata/core-properties" Target="docProps/core.xml"/><Relationship Id="rId3" Type="http://schemas.openxmlformats.org/officeDocument/2006/relationships/officeDocument" Target="ppt/presentation.xml"/></Relationships>
</file>

<file path=ppt/presentation.xml><?xml version="1.0" encoding="utf-8"?>
<p:presentation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autoCompressPictures="0" embedTrueTypeFonts="1" strictFirstAndLastChars="0" saveSubsetFonts="1">
  <p:sldMasterIdLst>
    <p:sldMasterId id="2147483648" r:id="rId4"/>
    <p:sldMasterId id="2147483661" r:id="rId5"/>
    <p:sldMasterId id="2147483674" r:id="rId6"/>
  </p:sldMasterIdLst>
  <p:notesMasterIdLst>
    <p:notesMasterId r:id="rId7"/>
  </p:notesMasterIdLst>
  <p:sldIdLst>
    <p:sldId id="256" r:id="rId8"/>
    <p:sldId id="257" r:id="rId9"/>
    <p:sldId id="258" r:id="rId10"/>
    <p:sldId id="259" r:id="rId11"/>
    <p:sldId id="260" r:id="rId12"/>
    <p:sldId id="261" r:id="rId13"/>
    <p:sldId id="262" r:id="rId14"/>
    <p:sldId id="263" r:id="rId15"/>
    <p:sldId id="264" r:id="rId16"/>
    <p:sldId id="265" r:id="rId17"/>
    <p:sldId id="266" r:id="rId18"/>
    <p:sldId id="267" r:id="rId19"/>
  </p:sldIdLst>
  <p:sldSz cy="7559675" cx="10080625"/>
  <p:notesSz cx="7099300" cy="10234600"/>
  <p:embeddedFontLst>
    <p:embeddedFont>
      <p:font typeface="Helvetica Neue"/>
      <p:regular r:id="rId20"/>
      <p:bold r:id="rId21"/>
      <p:italic r:id="rId22"/>
      <p:boldItalic r:id="rId23"/>
    </p:embeddedFont>
  </p:embeddedFontLst>
  <p:defaultText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defaultTextStyle>
  <p:extLst>
    <p:ext uri="GoogleSlidesCustomDataVersion2">
      <go:slidesCustomData xmlns:go="http://customooxmlschemas.google.com/" r:id="rId24" roundtripDataSignature="AMtx7mgWgyX+01PL0mFYOjDbBhwLngBBVg==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/>
</file>

<file path=ppt/tableStyles.xml><?xml version="1.0" encoding="utf-8"?>
<a:tblStyleLst xmlns:a="http://schemas.openxmlformats.org/drawingml/2006/main" xmlns:r="http://schemas.openxmlformats.org/officeDocument/2006/relationships" def="{4DE15CDF-8155-47FC-AE09-6C30085E43F5}">
  <a:tblStyle styleId="{4DE15CDF-8155-47FC-AE09-6C30085E43F5}" styleName="Table_0">
    <a:wholeTbl>
      <a:tcTxStyle>
        <a:font>
          <a:latin typeface="Arial"/>
          <a:ea typeface="Arial"/>
          <a:cs typeface="Arial"/>
        </a:font>
        <a:srgbClr val="000000"/>
      </a:tcTxStyle>
    </a:wholeTbl>
    <a:band1H>
      <a:tcTxStyle/>
    </a:band1H>
    <a:band2H>
      <a:tcTxStyle/>
    </a:band2H>
    <a:band1V>
      <a:tcTxStyle/>
    </a:band1V>
    <a:band2V>
      <a:tcTxStyle/>
    </a:band2V>
    <a:lastCol>
      <a:tcTxStyle/>
    </a:lastCol>
    <a:firstCol>
      <a:tcTxStyle/>
    </a:firstCol>
    <a:lastRow>
      <a:tcTxStyle/>
    </a:lastRow>
    <a:seCell>
      <a:tcTxStyle/>
    </a:seCell>
    <a:swCell>
      <a:tcTxStyle/>
    </a:swCell>
    <a:firstRow>
      <a:tcTxStyle/>
    </a:firstRow>
    <a:neCell>
      <a:tcTxStyle/>
    </a:neCell>
    <a:nwCell>
      <a:tcTxStyle/>
    </a:nwCell>
  </a:tblStyle>
</a:tblStyleLst>
</file>

<file path=ppt/_rels/presentation.xml.rels><?xml version="1.0" encoding="UTF-8" standalone="yes"?><Relationships xmlns="http://schemas.openxmlformats.org/package/2006/relationships"><Relationship Id="rId20" Type="http://schemas.openxmlformats.org/officeDocument/2006/relationships/font" Target="fonts/HelveticaNeue-regular.fntdata"/><Relationship Id="rId11" Type="http://schemas.openxmlformats.org/officeDocument/2006/relationships/slide" Target="slides/slide4.xml"/><Relationship Id="rId22" Type="http://schemas.openxmlformats.org/officeDocument/2006/relationships/font" Target="fonts/HelveticaNeue-italic.fntdata"/><Relationship Id="rId10" Type="http://schemas.openxmlformats.org/officeDocument/2006/relationships/slide" Target="slides/slide3.xml"/><Relationship Id="rId21" Type="http://schemas.openxmlformats.org/officeDocument/2006/relationships/font" Target="fonts/HelveticaNeue-bold.fntdata"/><Relationship Id="rId13" Type="http://schemas.openxmlformats.org/officeDocument/2006/relationships/slide" Target="slides/slide6.xml"/><Relationship Id="rId24" Type="http://customschemas.google.com/relationships/presentationmetadata" Target="metadata"/><Relationship Id="rId12" Type="http://schemas.openxmlformats.org/officeDocument/2006/relationships/slide" Target="slides/slide5.xml"/><Relationship Id="rId23" Type="http://schemas.openxmlformats.org/officeDocument/2006/relationships/font" Target="fonts/HelveticaNeue-boldItalic.fntdata"/><Relationship Id="rId1" Type="http://schemas.openxmlformats.org/officeDocument/2006/relationships/theme" Target="theme/theme4.xml"/><Relationship Id="rId2" Type="http://schemas.openxmlformats.org/officeDocument/2006/relationships/presProps" Target="presProps.xml"/><Relationship Id="rId3" Type="http://schemas.openxmlformats.org/officeDocument/2006/relationships/tableStyles" Target="tableStyles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2.xml"/><Relationship Id="rId15" Type="http://schemas.openxmlformats.org/officeDocument/2006/relationships/slide" Target="slides/slide8.xml"/><Relationship Id="rId14" Type="http://schemas.openxmlformats.org/officeDocument/2006/relationships/slide" Target="slides/slide7.xml"/><Relationship Id="rId17" Type="http://schemas.openxmlformats.org/officeDocument/2006/relationships/slide" Target="slides/slide10.xml"/><Relationship Id="rId16" Type="http://schemas.openxmlformats.org/officeDocument/2006/relationships/slide" Target="slides/slide9.xml"/><Relationship Id="rId5" Type="http://schemas.openxmlformats.org/officeDocument/2006/relationships/slideMaster" Target="slideMasters/slideMaster2.xml"/><Relationship Id="rId19" Type="http://schemas.openxmlformats.org/officeDocument/2006/relationships/slide" Target="slides/slide12.xml"/><Relationship Id="rId6" Type="http://schemas.openxmlformats.org/officeDocument/2006/relationships/slideMaster" Target="slideMasters/slideMaster3.xml"/><Relationship Id="rId18" Type="http://schemas.openxmlformats.org/officeDocument/2006/relationships/slide" Target="slides/slide11.xml"/><Relationship Id="rId7" Type="http://schemas.openxmlformats.org/officeDocument/2006/relationships/notesMaster" Target="notesMasters/notesMaster1.xml"/><Relationship Id="rId8" Type="http://schemas.openxmlformats.org/officeDocument/2006/relationships/slide" Target="slides/slide1.xml"/></Relationships>
</file>

<file path=ppt/notesMasters/_rels/notesMaster1.xml.rels><?xml version="1.0" encoding="UTF-8" standalone="yes"?><Relationships xmlns="http://schemas.openxmlformats.org/package/2006/relationships"><Relationship Id="rId1" Type="http://schemas.openxmlformats.org/officeDocument/2006/relationships/theme" Target="../theme/theme1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" name="Shape 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Google Shape;3;n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4" name="Google Shape;4;n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5" name="Google Shape;5;n"/>
          <p:cNvSpPr txBox="1"/>
          <p:nvPr>
            <p:ph idx="3" type="hdr"/>
          </p:nvPr>
        </p:nvSpPr>
        <p:spPr>
          <a:xfrm>
            <a:off x="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6" name="Google Shape;6;n"/>
          <p:cNvSpPr txBox="1"/>
          <p:nvPr>
            <p:ph idx="10" type="dt"/>
          </p:nvPr>
        </p:nvSpPr>
        <p:spPr>
          <a:xfrm>
            <a:off x="4278960" y="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7" name="Google Shape;7;n"/>
          <p:cNvSpPr txBox="1"/>
          <p:nvPr>
            <p:ph idx="11" type="ftr"/>
          </p:nvPr>
        </p:nvSpPr>
        <p:spPr>
          <a:xfrm>
            <a:off x="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8" name="Google Shape;8;n"/>
          <p:cNvSpPr txBox="1"/>
          <p:nvPr>
            <p:ph idx="12" type="sldNum"/>
          </p:nvPr>
        </p:nvSpPr>
        <p:spPr>
          <a:xfrm>
            <a:off x="4278960" y="10157400"/>
            <a:ext cx="3280680" cy="53424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</a:pPr>
            <a:fld id="{00000000-1234-1234-1234-123412341234}" type="slidenum">
              <a:rPr b="0" i="0" lang="en-US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400" u="none" cap="none" strike="noStrike">
              <a:solidFill>
                <a:srgbClr val="000000"/>
              </a:solidFill>
              <a:latin typeface="Times New Roman"/>
              <a:ea typeface="Times New Roman"/>
              <a:cs typeface="Times New Roman"/>
              <a:sym typeface="Times New Roman"/>
            </a:endParaRPr>
          </a:p>
        </p:txBody>
      </p:sp>
    </p:spTree>
  </p:cSld>
  <p:clrMap accent1="accent1" accent2="accent2" accent3="accent3" accent4="accent4" accent5="accent5" accent6="accent6" bg1="lt1" bg2="dk2" tx1="dk1" tx2="lt2" folHlink="folHlink" hlink="hlink"/>
  <p:notesStyle>
    <a:defPPr lvl="0" marR="0" rtl="0" algn="l">
      <a:lnSpc>
        <a:spcPct val="100000"/>
      </a:lnSpc>
      <a:spcBef>
        <a:spcPts val="0"/>
      </a:spcBef>
      <a:spcAft>
        <a:spcPts val="0"/>
      </a:spcAft>
    </a:defPPr>
    <a:lvl1pPr lvl="0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1pPr>
    <a:lvl2pPr lvl="1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2pPr>
    <a:lvl3pPr lvl="2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3pPr>
    <a:lvl4pPr lvl="3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4pPr>
    <a:lvl5pPr lvl="4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5pPr>
    <a:lvl6pPr lvl="5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6pPr>
    <a:lvl7pPr lvl="6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7pPr>
    <a:lvl8pPr lvl="7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8pPr>
    <a:lvl9pPr lvl="8" marR="0" rtl="0" algn="l">
      <a:lnSpc>
        <a:spcPct val="100000"/>
      </a:lnSpc>
      <a:spcBef>
        <a:spcPts val="0"/>
      </a:spcBef>
      <a:spcAft>
        <a:spcPts val="0"/>
      </a:spcAft>
      <a:buClr>
        <a:srgbClr val="000000"/>
      </a:buClr>
      <a:buFont typeface="Arial"/>
      <a:defRPr b="0" i="0" sz="1400" u="none" cap="none" strike="noStrike">
        <a:solidFill>
          <a:srgbClr val="000000"/>
        </a:solidFill>
        <a:latin typeface="Arial"/>
        <a:ea typeface="Arial"/>
        <a:cs typeface="Arial"/>
        <a:sym typeface="Arial"/>
      </a:defRPr>
    </a:lvl9pPr>
  </p:notesStyle>
</p:notesMaster>
</file>

<file path=ppt/notesSlides/_rels/notesSlide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0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1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1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8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_rels/notesSlide9.xml.rels><?xml version="1.0" encoding="UTF-8" standalone="yes"?><Relationships xmlns="http://schemas.openxmlformats.org/package/2006/relationships"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79" name="Shape 2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0" name="Google Shape;280;p1:notes"/>
          <p:cNvSpPr/>
          <p:nvPr/>
        </p:nvSpPr>
        <p:spPr>
          <a:xfrm>
            <a:off x="4017960" y="9721800"/>
            <a:ext cx="3078360" cy="5097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1" name="Google Shape;281;p1:notes"/>
          <p:cNvSpPr/>
          <p:nvPr>
            <p:ph idx="2" type="sldImg"/>
          </p:nvPr>
        </p:nvSpPr>
        <p:spPr>
          <a:xfrm>
            <a:off x="992160" y="777960"/>
            <a:ext cx="5115240" cy="383544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282" name="Google Shape;282;p1:notes"/>
          <p:cNvSpPr txBox="1"/>
          <p:nvPr>
            <p:ph idx="1" type="body"/>
          </p:nvPr>
        </p:nvSpPr>
        <p:spPr>
          <a:xfrm>
            <a:off x="709560" y="4861080"/>
            <a:ext cx="5678640" cy="46054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10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6" name="Shape 3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7" name="Google Shape;337;p10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8" name="Google Shape;338;p10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1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44" name="Shape 3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5" name="Google Shape;345;p11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46" name="Google Shape;346;p11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1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51" name="Shape 35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2" name="Google Shape;352;p12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53" name="Google Shape;353;p12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86" name="Shape 28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7" name="Google Shape;287;p2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88" name="Google Shape;288;p2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3" name="Shape 29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4" name="Google Shape;294;p3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295" name="Google Shape;295;p3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299" name="Shape 2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0" name="Google Shape;300;p4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1" name="Google Shape;301;p4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05" name="Shape 3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6" name="Google Shape;306;p5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07" name="Google Shape;307;p5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1" name="Shape 3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2" name="Google Shape;312;p6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3" name="Google Shape;313;p6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17" name="Shape 31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8" name="Google Shape;318;p7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19" name="Google Shape;319;p7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notesSlides/notesSlide8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23" name="Shape 3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4" name="Google Shape;324;p8:notes"/>
          <p:cNvSpPr/>
          <p:nvPr>
            <p:ph idx="2" type="sldImg"/>
          </p:nvPr>
        </p:nvSpPr>
        <p:spPr>
          <a:xfrm>
            <a:off x="992160" y="777960"/>
            <a:ext cx="5113440" cy="383400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  <a:noFill/>
          <a:ln>
            <a:noFill/>
          </a:ln>
        </p:spPr>
      </p:sp>
      <p:sp>
        <p:nvSpPr>
          <p:cNvPr id="325" name="Google Shape;325;p8:notes"/>
          <p:cNvSpPr txBox="1"/>
          <p:nvPr>
            <p:ph idx="1" type="body"/>
          </p:nvPr>
        </p:nvSpPr>
        <p:spPr>
          <a:xfrm>
            <a:off x="709560" y="4861080"/>
            <a:ext cx="5677200" cy="460404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216000" rtl="0" algn="l">
              <a:spcBef>
                <a:spcPts val="0"/>
              </a:spcBef>
              <a:spcAft>
                <a:spcPts val="0"/>
              </a:spcAft>
              <a:buSzPts val="1800"/>
              <a:buNone/>
            </a:pPr>
            <a:r>
              <a:t/>
            </a:r>
            <a:endParaRPr b="0" sz="1800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26" name="Google Shape;326;p8:notes"/>
          <p:cNvSpPr/>
          <p:nvPr/>
        </p:nvSpPr>
        <p:spPr>
          <a:xfrm>
            <a:off x="4017960" y="9721800"/>
            <a:ext cx="3078360" cy="509760"/>
          </a:xfrm>
          <a:prstGeom prst="rect">
            <a:avLst/>
          </a:prstGeom>
          <a:noFill/>
          <a:ln>
            <a:noFill/>
          </a:ln>
        </p:spPr>
        <p:txBody>
          <a:bodyPr anchorCtr="0" anchor="b" bIns="0" lIns="0" spcFirstLastPara="1" rIns="0" wrap="square" tIns="0">
            <a:noAutofit/>
          </a:bodyPr>
          <a:lstStyle/>
          <a:p>
            <a:pPr indent="0" lvl="0" marL="0" marR="0" rtl="0" algn="r">
              <a:lnSpc>
                <a:spcPct val="95000"/>
              </a:lnSpc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b="0" i="0" lang="en-US" sz="13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rPr>
              <a:t>‹#›</a:t>
            </a:fld>
            <a:endParaRPr b="0" i="0" sz="13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notes>
</file>

<file path=ppt/notesSlides/notesSlide9.xml><?xml version="1.0" encoding="utf-8"?>
<p:notes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showMasterPhAnim="0" showMasterSp="0">
  <p:cSld>
    <p:spTree>
      <p:nvGrpSpPr>
        <p:cNvPr id="330" name="Shape 33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1" name="Google Shape;331;p9:notes"/>
          <p:cNvSpPr txBox="1"/>
          <p:nvPr>
            <p:ph idx="1" type="body"/>
          </p:nvPr>
        </p:nvSpPr>
        <p:spPr>
          <a:xfrm>
            <a:off x="756000" y="5078520"/>
            <a:ext cx="6047640" cy="4811040"/>
          </a:xfrm>
          <a:prstGeom prst="rect">
            <a:avLst/>
          </a:prstGeom>
        </p:spPr>
        <p:txBody>
          <a:bodyPr anchorCtr="0" anchor="t" bIns="0" lIns="0" spcFirstLastPara="1" rIns="0" wrap="square" tIns="0">
            <a:noAutofit/>
          </a:bodyPr>
          <a:lstStyle/>
          <a:p>
            <a:pPr indent="0" lvl="0" marL="0" rtl="0" algn="l"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/>
          </a:p>
        </p:txBody>
      </p:sp>
      <p:sp>
        <p:nvSpPr>
          <p:cNvPr id="332" name="Google Shape;332;p9:notes"/>
          <p:cNvSpPr/>
          <p:nvPr>
            <p:ph idx="2" type="sldImg"/>
          </p:nvPr>
        </p:nvSpPr>
        <p:spPr>
          <a:xfrm>
            <a:off x="216000" y="812520"/>
            <a:ext cx="7127280" cy="4008960"/>
          </a:xfrm>
          <a:custGeom>
            <a:rect b="b" l="l" r="r" t="t"/>
            <a:pathLst>
              <a:path extrusionOk="0" h="120000" w="120000">
                <a:moveTo>
                  <a:pt x="0" y="0"/>
                </a:moveTo>
                <a:lnTo>
                  <a:pt x="120000" y="0"/>
                </a:lnTo>
                <a:lnTo>
                  <a:pt x="120000" y="120000"/>
                </a:lnTo>
                <a:lnTo>
                  <a:pt x="0" y="120000"/>
                </a:lnTo>
                <a:close/>
              </a:path>
            </a:pathLst>
          </a:custGeom>
        </p:spPr>
      </p:sp>
    </p:spTree>
  </p:cSld>
  <p:clrMapOvr>
    <a:masterClrMapping/>
  </p:clrMapOvr>
</p:notes>
</file>

<file path=ppt/slideLayouts/_rels/slideLayout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2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5" name="Shape 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" name="Google Shape;16;p14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" name="Google Shape;17;p14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" name="Google Shape;18;p14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72" name="Shape 7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3" name="Google Shape;73;p2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4" name="Google Shape;74;p27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5" name="Google Shape;75;p27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6" name="Google Shape;76;p27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7" name="Google Shape;77;p27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8" name="Google Shape;78;p27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79" name="Shape 7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0" name="Google Shape;80;p2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1" name="Google Shape;81;p28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2" name="Google Shape;82;p28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3" name="Google Shape;83;p28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4" name="Google Shape;84;p28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5" name="Google Shape;85;p28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86" name="Google Shape;86;p28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87" name="Google Shape;87;p28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88" name="Shape 8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9" name="Google Shape;89;p2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0" name="Google Shape;90;p29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1" name="Google Shape;91;p29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2" name="Google Shape;92;p29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3" name="Google Shape;93;p29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4" name="Google Shape;94;p29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5" name="Google Shape;95;p29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6" name="Google Shape;96;p29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97" name="Google Shape;97;p29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98" name="Google Shape;98;p29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05" name="Shape 1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6" name="Google Shape;106;p16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07" name="Google Shape;107;p16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8" name="Google Shape;108;p16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09" name="Shape 10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0" name="Google Shape;110;p3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1" name="Google Shape;111;p30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2" name="Google Shape;112;p30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3" name="Google Shape;113;p30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14" name="Google Shape;114;p30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115" name="Shape 11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6" name="Google Shape;116;p3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7" name="Google Shape;117;p31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8" name="Google Shape;118;p31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19" name="Google Shape;119;p31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0" name="Google Shape;120;p31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121" name="Shape 12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" name="Google Shape;122;p3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3" name="Google Shape;123;p32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4" name="Google Shape;124;p32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5" name="Google Shape;125;p32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26" name="Google Shape;126;p32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7" name="Google Shape;127;p32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128" name="Shape 1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9" name="Google Shape;129;p3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0" name="Google Shape;130;p33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1" name="Google Shape;131;p33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2" name="Google Shape;132;p33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133" name="Shape 1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4" name="Google Shape;134;p34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5" name="Google Shape;135;p34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36" name="Google Shape;136;p34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37" name="Google Shape;137;p34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138" name="Shape 1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39" name="Google Shape;139;p3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0" name="Google Shape;140;p35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1" name="Google Shape;141;p35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2" name="Google Shape;142;p35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3" name="Google Shape;143;p35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4" name="Google Shape;144;p35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45" name="Google Shape;145;p35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9" name="Shape 1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" name="Google Shape;20;p1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" name="Google Shape;21;p19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" name="Google Shape;22;p19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" name="Google Shape;23;p19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" name="Google Shape;24;p19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146" name="Shape 14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47" name="Google Shape;147;p3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8" name="Google Shape;148;p36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49" name="Google Shape;149;p36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0" name="Google Shape;150;p36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1" name="Google Shape;151;p36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2" name="Google Shape;152;p36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53" name="Google Shape;153;p36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154" name="Shape 1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55" name="Google Shape;155;p3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6" name="Google Shape;156;p37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7" name="Google Shape;157;p37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8" name="Google Shape;158;p37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59" name="Google Shape;159;p37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0" name="Google Shape;160;p37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1" name="Google Shape;161;p37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162" name="Shape 16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63" name="Google Shape;163;p3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4" name="Google Shape;164;p38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5" name="Google Shape;165;p38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6" name="Google Shape;166;p38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67" name="Google Shape;167;p38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68" name="Google Shape;168;p38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169" name="Shape 16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0" name="Google Shape;170;p3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1" name="Google Shape;171;p39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2" name="Google Shape;172;p39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3" name="Google Shape;173;p39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4" name="Google Shape;174;p39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5" name="Google Shape;175;p39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76" name="Google Shape;176;p39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77" name="Google Shape;177;p39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178" name="Shape 17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9" name="Google Shape;179;p4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0" name="Google Shape;180;p40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1" name="Google Shape;181;p40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2" name="Google Shape;182;p40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3" name="Google Shape;183;p40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4" name="Google Shape;184;p40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5" name="Google Shape;185;p40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6" name="Google Shape;186;p40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87" name="Google Shape;187;p40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88" name="Google Shape;188;p40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Blank Slide" type="blank">
  <p:cSld name="BLANK">
    <p:spTree>
      <p:nvGrpSpPr>
        <p:cNvPr id="195" name="Shape 19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6" name="Google Shape;196;p18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197" name="Google Shape;197;p18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8" name="Google Shape;198;p18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Slide" type="tx">
  <p:cSld name="TITLE_AND_BODY">
    <p:spTree>
      <p:nvGrpSpPr>
        <p:cNvPr id="199" name="Shape 1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0" name="Google Shape;200;p4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1" name="Google Shape;201;p41"/>
          <p:cNvSpPr txBox="1"/>
          <p:nvPr>
            <p:ph idx="1" type="subTitle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2" name="Google Shape;202;p41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3" name="Google Shape;203;p41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04" name="Google Shape;204;p41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05" name="Shape 20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06" name="Google Shape;206;p4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7" name="Google Shape;207;p42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8" name="Google Shape;208;p42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09" name="Google Shape;209;p42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0" name="Google Shape;210;p42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211" name="Shape 21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2" name="Google Shape;212;p4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3" name="Google Shape;213;p43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4" name="Google Shape;214;p43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5" name="Google Shape;215;p43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16" name="Google Shape;216;p43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17" name="Google Shape;217;p43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2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218" name="Shape 21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19" name="Google Shape;219;p4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0" name="Google Shape;220;p44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1" name="Google Shape;221;p44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2" name="Google Shape;222;p44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" type="obj">
  <p:cSld name="OBJECT">
    <p:spTree>
      <p:nvGrpSpPr>
        <p:cNvPr id="25" name="Shape 25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" name="Google Shape;26;p2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" name="Google Shape;27;p20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8" name="Google Shape;28;p20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9" name="Google Shape;29;p20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0" name="Google Shape;30;p20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223" name="Shape 22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4" name="Google Shape;224;p45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5" name="Google Shape;225;p45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26" name="Google Shape;226;p45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27" name="Google Shape;227;p45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228" name="Shape 22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29" name="Google Shape;229;p4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0" name="Google Shape;230;p46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1" name="Google Shape;231;p46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2" name="Google Shape;232;p46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3" name="Google Shape;233;p46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4" name="Google Shape;234;p46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35" name="Google Shape;235;p46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236" name="Shape 23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37" name="Google Shape;237;p4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8" name="Google Shape;238;p47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39" name="Google Shape;239;p47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0" name="Google Shape;240;p47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1" name="Google Shape;241;p47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2" name="Google Shape;242;p47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43" name="Google Shape;243;p47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244" name="Shape 24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45" name="Google Shape;245;p48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6" name="Google Shape;246;p48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7" name="Google Shape;247;p48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8" name="Google Shape;248;p48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49" name="Google Shape;249;p48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0" name="Google Shape;250;p48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1" name="Google Shape;251;p48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Content over Content" type="objOverTx">
  <p:cSld name="OBJECT_OVER_TEXT">
    <p:spTree>
      <p:nvGrpSpPr>
        <p:cNvPr id="252" name="Shape 25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3" name="Google Shape;253;p49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4" name="Google Shape;254;p49"/>
          <p:cNvSpPr txBox="1"/>
          <p:nvPr>
            <p:ph idx="1" type="body"/>
          </p:nvPr>
        </p:nvSpPr>
        <p:spPr>
          <a:xfrm>
            <a:off x="504000" y="176868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5" name="Google Shape;255;p49"/>
          <p:cNvSpPr txBox="1"/>
          <p:nvPr>
            <p:ph idx="2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6" name="Google Shape;256;p49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57" name="Google Shape;257;p49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58" name="Google Shape;258;p49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4 Content" type="fourObj">
  <p:cSld name="FOUR_OBJECTS">
    <p:spTree>
      <p:nvGrpSpPr>
        <p:cNvPr id="259" name="Shape 25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0" name="Google Shape;260;p50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1" name="Google Shape;261;p50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2" name="Google Shape;262;p50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3" name="Google Shape;263;p50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4" name="Google Shape;264;p50"/>
          <p:cNvSpPr txBox="1"/>
          <p:nvPr>
            <p:ph idx="4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5" name="Google Shape;265;p50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66" name="Google Shape;266;p50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67" name="Google Shape;267;p50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6 Content">
  <p:cSld name="Title, 6 Content">
    <p:spTree>
      <p:nvGrpSpPr>
        <p:cNvPr id="268" name="Shape 26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69" name="Google Shape;269;p5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0" name="Google Shape;270;p51"/>
          <p:cNvSpPr txBox="1"/>
          <p:nvPr>
            <p:ph idx="1" type="body"/>
          </p:nvPr>
        </p:nvSpPr>
        <p:spPr>
          <a:xfrm>
            <a:off x="50400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1" name="Google Shape;271;p51"/>
          <p:cNvSpPr txBox="1"/>
          <p:nvPr>
            <p:ph idx="2" type="body"/>
          </p:nvPr>
        </p:nvSpPr>
        <p:spPr>
          <a:xfrm>
            <a:off x="357156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2" name="Google Shape;272;p51"/>
          <p:cNvSpPr txBox="1"/>
          <p:nvPr>
            <p:ph idx="3" type="body"/>
          </p:nvPr>
        </p:nvSpPr>
        <p:spPr>
          <a:xfrm>
            <a:off x="6639120" y="176868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3" name="Google Shape;273;p51"/>
          <p:cNvSpPr txBox="1"/>
          <p:nvPr>
            <p:ph idx="4" type="body"/>
          </p:nvPr>
        </p:nvSpPr>
        <p:spPr>
          <a:xfrm>
            <a:off x="50400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4" name="Google Shape;274;p51"/>
          <p:cNvSpPr txBox="1"/>
          <p:nvPr>
            <p:ph idx="5" type="body"/>
          </p:nvPr>
        </p:nvSpPr>
        <p:spPr>
          <a:xfrm>
            <a:off x="357156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5" name="Google Shape;275;p51"/>
          <p:cNvSpPr txBox="1"/>
          <p:nvPr>
            <p:ph idx="6" type="body"/>
          </p:nvPr>
        </p:nvSpPr>
        <p:spPr>
          <a:xfrm>
            <a:off x="6639120" y="4058640"/>
            <a:ext cx="292104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6" name="Google Shape;276;p51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277" name="Google Shape;277;p51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278" name="Google Shape;278;p51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" type="twoObj">
  <p:cSld name="TWO_OBJECTS">
    <p:spTree>
      <p:nvGrpSpPr>
        <p:cNvPr id="31" name="Shape 31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" name="Google Shape;32;p21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3" name="Google Shape;33;p21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4" name="Google Shape;34;p21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5" name="Google Shape;35;p21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36" name="Google Shape;36;p21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37" name="Google Shape;37;p21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Only" type="titleOnly">
  <p:cSld name="TITLE_ONLY">
    <p:spTree>
      <p:nvGrpSpPr>
        <p:cNvPr id="38" name="Shape 3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9" name="Google Shape;39;p22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0" name="Google Shape;40;p22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1" name="Google Shape;41;p22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2" name="Google Shape;42;p22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Centered Text" type="objOnly">
  <p:cSld name="OBJECT_ONLY">
    <p:spTree>
      <p:nvGrpSpPr>
        <p:cNvPr id="43" name="Shape 4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4" name="Google Shape;44;p23"/>
          <p:cNvSpPr txBox="1"/>
          <p:nvPr>
            <p:ph idx="1" type="subTitle"/>
          </p:nvPr>
        </p:nvSpPr>
        <p:spPr>
          <a:xfrm>
            <a:off x="504000" y="301320"/>
            <a:ext cx="9072000" cy="585036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5" name="Google Shape;45;p23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46" name="Google Shape;46;p23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47" name="Google Shape;47;p23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and Content" type="twoObjAndObj">
  <p:cSld name="TWO_OBJECTS_AND_OBJECT">
    <p:spTree>
      <p:nvGrpSpPr>
        <p:cNvPr id="48" name="Shape 4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9" name="Google Shape;49;p24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0" name="Google Shape;50;p24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1" name="Google Shape;51;p24"/>
          <p:cNvSpPr txBox="1"/>
          <p:nvPr>
            <p:ph idx="2" type="body"/>
          </p:nvPr>
        </p:nvSpPr>
        <p:spPr>
          <a:xfrm>
            <a:off x="515268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2" name="Google Shape;52;p24"/>
          <p:cNvSpPr txBox="1"/>
          <p:nvPr>
            <p:ph idx="3" type="body"/>
          </p:nvPr>
        </p:nvSpPr>
        <p:spPr>
          <a:xfrm>
            <a:off x="50400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3" name="Google Shape;53;p24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4" name="Google Shape;54;p24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55" name="Google Shape;55;p24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 Content and 2 Content" type="objAndTwoObj">
  <p:cSld name="OBJECT_AND_TWO_OBJECTS">
    <p:spTree>
      <p:nvGrpSpPr>
        <p:cNvPr id="56" name="Shape 5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7" name="Google Shape;57;p2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8" name="Google Shape;58;p25"/>
          <p:cNvSpPr txBox="1"/>
          <p:nvPr>
            <p:ph idx="1" type="body"/>
          </p:nvPr>
        </p:nvSpPr>
        <p:spPr>
          <a:xfrm>
            <a:off x="504000" y="1768680"/>
            <a:ext cx="442692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59" name="Google Shape;59;p25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0" name="Google Shape;60;p25"/>
          <p:cNvSpPr txBox="1"/>
          <p:nvPr>
            <p:ph idx="3" type="body"/>
          </p:nvPr>
        </p:nvSpPr>
        <p:spPr>
          <a:xfrm>
            <a:off x="5152680" y="405864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1" name="Google Shape;61;p25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2" name="Google Shape;62;p25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63" name="Google Shape;63;p25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 matchingName="Title, 2 Content over Content" type="twoObjOverTx">
  <p:cSld name="TWO_OBJECTS_OVER_TEXT">
    <p:spTree>
      <p:nvGrpSpPr>
        <p:cNvPr id="64" name="Shape 6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5" name="Google Shape;65;p26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6" name="Google Shape;66;p26"/>
          <p:cNvSpPr txBox="1"/>
          <p:nvPr>
            <p:ph idx="1" type="body"/>
          </p:nvPr>
        </p:nvSpPr>
        <p:spPr>
          <a:xfrm>
            <a:off x="50400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7" name="Google Shape;67;p26"/>
          <p:cNvSpPr txBox="1"/>
          <p:nvPr>
            <p:ph idx="2" type="body"/>
          </p:nvPr>
        </p:nvSpPr>
        <p:spPr>
          <a:xfrm>
            <a:off x="5152680" y="1768680"/>
            <a:ext cx="442692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8" name="Google Shape;68;p26"/>
          <p:cNvSpPr txBox="1"/>
          <p:nvPr>
            <p:ph idx="3" type="body"/>
          </p:nvPr>
        </p:nvSpPr>
        <p:spPr>
          <a:xfrm>
            <a:off x="504000" y="4058640"/>
            <a:ext cx="9072000" cy="20908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1pPr>
            <a:lvl2pPr indent="-228600" lvl="1" marL="914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indent="-228600" lvl="2" marL="1371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indent="-228600" lvl="3" marL="1828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indent="-228600" lvl="4" marL="22860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indent="-228600" lvl="5" marL="27432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indent="-228600" lvl="6" marL="32004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indent="-228600" lvl="7" marL="36576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indent="-228600" lvl="8" marL="4114800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69" name="Google Shape;69;p26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  <p:sp>
        <p:nvSpPr>
          <p:cNvPr id="70" name="Google Shape;70;p26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sz="1400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71" name="Google Shape;71;p26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800"/>
              <a:buNone/>
              <a:defRPr/>
            </a:lvl1pPr>
            <a:lvl2pPr lvl="1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2pPr>
            <a:lvl3pPr lvl="2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3pPr>
            <a:lvl4pPr lvl="3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4pPr>
            <a:lvl5pPr lvl="4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5pPr>
            <a:lvl6pPr lvl="5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6pPr>
            <a:lvl7pPr lvl="6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7pPr>
            <a:lvl8pPr lvl="7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8pPr>
            <a:lvl9pPr lvl="8" algn="l">
              <a:spcBef>
                <a:spcPts val="0"/>
              </a:spcBef>
              <a:spcAft>
                <a:spcPts val="0"/>
              </a:spcAft>
              <a:buSzPts val="1400"/>
              <a:buNone/>
              <a:defRPr/>
            </a:lvl9pPr>
          </a:lstStyle>
          <a:p/>
        </p:txBody>
      </p:sp>
    </p:spTree>
  </p:cSld>
  <p:clrMapOvr>
    <a:masterClrMapping/>
  </p:clrMapOvr>
</p:sldLayout>
</file>

<file path=ppt/slideMasters/_rels/slideMaster1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10.xml"/><Relationship Id="rId10" Type="http://schemas.openxmlformats.org/officeDocument/2006/relationships/slideLayout" Target="../slideLayouts/slideLayout9.xml"/><Relationship Id="rId13" Type="http://schemas.openxmlformats.org/officeDocument/2006/relationships/slideLayout" Target="../slideLayouts/slideLayout12.xml"/><Relationship Id="rId12" Type="http://schemas.openxmlformats.org/officeDocument/2006/relationships/slideLayout" Target="../slideLayouts/slideLayout11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.xml"/><Relationship Id="rId3" Type="http://schemas.openxmlformats.org/officeDocument/2006/relationships/slideLayout" Target="../slideLayouts/slideLayout2.xml"/><Relationship Id="rId4" Type="http://schemas.openxmlformats.org/officeDocument/2006/relationships/slideLayout" Target="../slideLayouts/slideLayout3.xml"/><Relationship Id="rId9" Type="http://schemas.openxmlformats.org/officeDocument/2006/relationships/slideLayout" Target="../slideLayouts/slideLayout8.xml"/><Relationship Id="rId14" Type="http://schemas.openxmlformats.org/officeDocument/2006/relationships/theme" Target="../theme/theme4.xml"/><Relationship Id="rId5" Type="http://schemas.openxmlformats.org/officeDocument/2006/relationships/slideLayout" Target="../slideLayouts/slideLayout4.xml"/><Relationship Id="rId6" Type="http://schemas.openxmlformats.org/officeDocument/2006/relationships/slideLayout" Target="../slideLayouts/slideLayout5.xml"/><Relationship Id="rId7" Type="http://schemas.openxmlformats.org/officeDocument/2006/relationships/slideLayout" Target="../slideLayouts/slideLayout6.xml"/><Relationship Id="rId8" Type="http://schemas.openxmlformats.org/officeDocument/2006/relationships/slideLayout" Target="../slideLayouts/slideLayout7.xml"/></Relationships>
</file>

<file path=ppt/slideMasters/_rels/slideMaster2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22.xml"/><Relationship Id="rId10" Type="http://schemas.openxmlformats.org/officeDocument/2006/relationships/slideLayout" Target="../slideLayouts/slideLayout21.xml"/><Relationship Id="rId13" Type="http://schemas.openxmlformats.org/officeDocument/2006/relationships/slideLayout" Target="../slideLayouts/slideLayout24.xml"/><Relationship Id="rId12" Type="http://schemas.openxmlformats.org/officeDocument/2006/relationships/slideLayout" Target="../slideLayouts/slideLayout23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13.xml"/><Relationship Id="rId3" Type="http://schemas.openxmlformats.org/officeDocument/2006/relationships/slideLayout" Target="../slideLayouts/slideLayout14.xml"/><Relationship Id="rId4" Type="http://schemas.openxmlformats.org/officeDocument/2006/relationships/slideLayout" Target="../slideLayouts/slideLayout15.xml"/><Relationship Id="rId9" Type="http://schemas.openxmlformats.org/officeDocument/2006/relationships/slideLayout" Target="../slideLayouts/slideLayout20.xml"/><Relationship Id="rId14" Type="http://schemas.openxmlformats.org/officeDocument/2006/relationships/theme" Target="../theme/theme2.xml"/><Relationship Id="rId5" Type="http://schemas.openxmlformats.org/officeDocument/2006/relationships/slideLayout" Target="../slideLayouts/slideLayout16.xml"/><Relationship Id="rId6" Type="http://schemas.openxmlformats.org/officeDocument/2006/relationships/slideLayout" Target="../slideLayouts/slideLayout17.xml"/><Relationship Id="rId7" Type="http://schemas.openxmlformats.org/officeDocument/2006/relationships/slideLayout" Target="../slideLayouts/slideLayout18.xml"/><Relationship Id="rId8" Type="http://schemas.openxmlformats.org/officeDocument/2006/relationships/slideLayout" Target="../slideLayouts/slideLayout19.xml"/></Relationships>
</file>

<file path=ppt/slideMasters/_rels/slideMaster3.xml.rels><?xml version="1.0" encoding="UTF-8" standalone="yes"?><Relationships xmlns="http://schemas.openxmlformats.org/package/2006/relationships"><Relationship Id="rId11" Type="http://schemas.openxmlformats.org/officeDocument/2006/relationships/slideLayout" Target="../slideLayouts/slideLayout34.xml"/><Relationship Id="rId10" Type="http://schemas.openxmlformats.org/officeDocument/2006/relationships/slideLayout" Target="../slideLayouts/slideLayout33.xml"/><Relationship Id="rId13" Type="http://schemas.openxmlformats.org/officeDocument/2006/relationships/slideLayout" Target="../slideLayouts/slideLayout36.xml"/><Relationship Id="rId12" Type="http://schemas.openxmlformats.org/officeDocument/2006/relationships/slideLayout" Target="../slideLayouts/slideLayout35.xml"/><Relationship Id="rId1" Type="http://schemas.openxmlformats.org/officeDocument/2006/relationships/image" Target="../media/image1.jpg"/><Relationship Id="rId2" Type="http://schemas.openxmlformats.org/officeDocument/2006/relationships/slideLayout" Target="../slideLayouts/slideLayout25.xml"/><Relationship Id="rId3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7.xml"/><Relationship Id="rId9" Type="http://schemas.openxmlformats.org/officeDocument/2006/relationships/slideLayout" Target="../slideLayouts/slideLayout32.xml"/><Relationship Id="rId14" Type="http://schemas.openxmlformats.org/officeDocument/2006/relationships/theme" Target="../theme/theme3.xml"/><Relationship Id="rId5" Type="http://schemas.openxmlformats.org/officeDocument/2006/relationships/slideLayout" Target="../slideLayouts/slideLayout28.xml"/><Relationship Id="rId6" Type="http://schemas.openxmlformats.org/officeDocument/2006/relationships/slideLayout" Target="../slideLayouts/slideLayout29.xml"/><Relationship Id="rId7" Type="http://schemas.openxmlformats.org/officeDocument/2006/relationships/slideLayout" Target="../slideLayouts/slideLayout30.xml"/><Relationship Id="rId8" Type="http://schemas.openxmlformats.org/officeDocument/2006/relationships/slideLayout" Target="../slideLayouts/slideLayout31.xml"/></Relationships>
</file>

<file path=ppt/slideMasters/slideMaster1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" name="Shape 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Google Shape;10;p13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1" name="Google Shape;11;p13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2" name="Google Shape;12;p13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3" name="Google Shape;13;p13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4" name="Google Shape;14;p13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49" r:id="rId2"/>
    <p:sldLayoutId id="2147483650" r:id="rId3"/>
    <p:sldLayoutId id="2147483651" r:id="rId4"/>
    <p:sldLayoutId id="2147483652" r:id="rId5"/>
    <p:sldLayoutId id="2147483653" r:id="rId6"/>
    <p:sldLayoutId id="2147483654" r:id="rId7"/>
    <p:sldLayoutId id="2147483655" r:id="rId8"/>
    <p:sldLayoutId id="2147483656" r:id="rId9"/>
    <p:sldLayoutId id="2147483657" r:id="rId10"/>
    <p:sldLayoutId id="2147483658" r:id="rId11"/>
    <p:sldLayoutId id="2147483659" r:id="rId12"/>
    <p:sldLayoutId id="2147483660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99" name="Shape 9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0" name="Google Shape;100;p15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1" name="Google Shape;101;p15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02" name="Google Shape;102;p15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3" name="Google Shape;103;p15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04" name="Google Shape;104;p15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  <p:sldLayoutId id="2147483672" r:id="rId12"/>
    <p:sldLayoutId id="2147483673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1">
            <a:alphaModFix/>
          </a:blip>
          <a:stretch>
            <a:fillRect/>
          </a:stretch>
        </a:blipFill>
      </p:bgPr>
    </p:bg>
    <p:spTree>
      <p:nvGrpSpPr>
        <p:cNvPr id="189" name="Shape 1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90" name="Google Shape;190;p17"/>
          <p:cNvSpPr txBox="1"/>
          <p:nvPr>
            <p:ph idx="11" type="ftr"/>
          </p:nvPr>
        </p:nvSpPr>
        <p:spPr>
          <a:xfrm>
            <a:off x="3448080" y="6886440"/>
            <a:ext cx="319248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ctr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1" name="Google Shape;191;p17"/>
          <p:cNvSpPr txBox="1"/>
          <p:nvPr>
            <p:ph idx="12" type="sldNum"/>
          </p:nvPr>
        </p:nvSpPr>
        <p:spPr>
          <a:xfrm>
            <a:off x="7226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indent="0" lvl="0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indent="0" lvl="1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2pPr>
            <a:lvl3pPr indent="0" lvl="2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3pPr>
            <a:lvl4pPr indent="0" lvl="3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4pPr>
            <a:lvl5pPr indent="0" lvl="4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5pPr>
            <a:lvl6pPr indent="0" lvl="5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6pPr>
            <a:lvl7pPr indent="0" lvl="6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7pPr>
            <a:lvl8pPr indent="0" lvl="7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8pPr>
            <a:lvl9pPr indent="0" lvl="8" marL="0" marR="0" rtl="0" algn="r">
              <a:lnSpc>
                <a:spcPct val="95000"/>
              </a:lnSpc>
              <a:spcBef>
                <a:spcPts val="0"/>
              </a:spcBef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9pPr>
          </a:lstStyle>
          <a:p>
            <a:pPr indent="0" lvl="0" marL="0" rtl="0" algn="r">
              <a:spcBef>
                <a:spcPts val="0"/>
              </a:spcBef>
              <a:spcAft>
                <a:spcPts val="0"/>
              </a:spcAft>
              <a:buNone/>
            </a:pPr>
            <a:fld id="{00000000-1234-1234-1234-123412341234}" type="slidenum">
              <a:rPr lang="en-US"/>
              <a:t>‹#›</a:t>
            </a:fld>
            <a:endParaRPr/>
          </a:p>
        </p:txBody>
      </p:sp>
      <p:sp>
        <p:nvSpPr>
          <p:cNvPr id="192" name="Google Shape;192;p17"/>
          <p:cNvSpPr txBox="1"/>
          <p:nvPr>
            <p:ph idx="10" type="dt"/>
          </p:nvPr>
        </p:nvSpPr>
        <p:spPr>
          <a:xfrm>
            <a:off x="503280" y="6886440"/>
            <a:ext cx="2345040" cy="5176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400"/>
              <a:buFont typeface="Times New Roman"/>
              <a:buNone/>
              <a:defRPr b="0" i="0" sz="1400" u="none" cap="none" strike="noStrike">
                <a:solidFill>
                  <a:srgbClr val="000000"/>
                </a:solidFill>
                <a:latin typeface="Times New Roman"/>
                <a:ea typeface="Times New Roman"/>
                <a:cs typeface="Times New Roman"/>
                <a:sym typeface="Times New Roman"/>
              </a:defRPr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3" name="Google Shape;193;p17"/>
          <p:cNvSpPr txBox="1"/>
          <p:nvPr>
            <p:ph type="title"/>
          </p:nvPr>
        </p:nvSpPr>
        <p:spPr>
          <a:xfrm>
            <a:off x="504000" y="301320"/>
            <a:ext cx="9072000" cy="126180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>
            <a:lvl1pPr lvl="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lvl="1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lvl="2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lvl="3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lvl="4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lvl="5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lvl="6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lvl="7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lvl="8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  <p:sp>
        <p:nvSpPr>
          <p:cNvPr id="194" name="Google Shape;194;p17"/>
          <p:cNvSpPr txBox="1"/>
          <p:nvPr>
            <p:ph idx="1" type="body"/>
          </p:nvPr>
        </p:nvSpPr>
        <p:spPr>
          <a:xfrm>
            <a:off x="504000" y="1768680"/>
            <a:ext cx="9072000" cy="438408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0">
            <a:normAutofit/>
          </a:bodyPr>
          <a:lstStyle>
            <a:lvl1pPr indent="-228600" lvl="0" marL="457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1pPr>
            <a:lvl2pPr indent="-228600" lvl="1" marL="914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2pPr>
            <a:lvl3pPr indent="-228600" lvl="2" marL="1371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3pPr>
            <a:lvl4pPr indent="-228600" lvl="3" marL="1828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4pPr>
            <a:lvl5pPr indent="-228600" lvl="4" marL="22860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5pPr>
            <a:lvl6pPr indent="-228600" lvl="5" marL="27432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6pPr>
            <a:lvl7pPr indent="-228600" lvl="6" marL="32004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7pPr>
            <a:lvl8pPr indent="-228600" lvl="7" marL="36576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8pPr>
            <a:lvl9pPr indent="-228600" lvl="8" marL="4114800" marR="0" rtl="0" algn="l">
              <a:spcBef>
                <a:spcPts val="0"/>
              </a:spcBef>
              <a:spcAft>
                <a:spcPts val="0"/>
              </a:spcAft>
              <a:buSzPts val="1400"/>
              <a:buNone/>
              <a:defRPr b="0" i="0" sz="1800" u="none" cap="none" strike="noStrike"/>
            </a:lvl9pPr>
          </a:lstStyle>
          <a:p/>
        </p:txBody>
      </p:sp>
    </p:spTree>
  </p:cSld>
  <p:clrMap accent1="accent1" accent2="accent2" accent3="accent3" accent4="accent4" accent5="accent5" accent6="accent6" bg1="lt1" bg2="dk2" tx1="dk1" tx2="lt2" folHlink="folHlink" hlink="hlink"/>
  <p:sldLayoutIdLst>
    <p:sldLayoutId id="2147483675" r:id="rId2"/>
    <p:sldLayoutId id="2147483676" r:id="rId3"/>
    <p:sldLayoutId id="2147483677" r:id="rId4"/>
    <p:sldLayoutId id="2147483678" r:id="rId5"/>
    <p:sldLayoutId id="2147483679" r:id="rId6"/>
    <p:sldLayoutId id="2147483680" r:id="rId7"/>
    <p:sldLayoutId id="2147483681" r:id="rId8"/>
    <p:sldLayoutId id="2147483682" r:id="rId9"/>
    <p:sldLayoutId id="2147483683" r:id="rId10"/>
    <p:sldLayoutId id="2147483684" r:id="rId11"/>
    <p:sldLayoutId id="2147483685" r:id="rId12"/>
    <p:sldLayoutId id="2147483686" r:id="rId13"/>
  </p:sldLayoutIdLst>
  <p:hf dt="0" ftr="0" hdr="0" sldNum="0"/>
  <p:txStyles>
    <p:title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titleStyle>
    <p:body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bodyStyle>
    <p:otherStyle>
      <a:defPPr lvl="0" marR="0" rtl="0" algn="l">
        <a:lnSpc>
          <a:spcPct val="100000"/>
        </a:lnSpc>
        <a:spcBef>
          <a:spcPts val="0"/>
        </a:spcBef>
        <a:spcAft>
          <a:spcPts val="0"/>
        </a:spcAft>
      </a:defPPr>
      <a:lvl1pPr lvl="0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1pPr>
      <a:lvl2pPr lvl="1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2pPr>
      <a:lvl3pPr lvl="2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3pPr>
      <a:lvl4pPr lvl="3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4pPr>
      <a:lvl5pPr lvl="4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5pPr>
      <a:lvl6pPr lvl="5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6pPr>
      <a:lvl7pPr lvl="6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7pPr>
      <a:lvl8pPr lvl="7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8pPr>
      <a:lvl9pPr lvl="8" marR="0" rtl="0" algn="l">
        <a:lnSpc>
          <a:spcPct val="100000"/>
        </a:lnSpc>
        <a:spcBef>
          <a:spcPts val="0"/>
        </a:spcBef>
        <a:spcAft>
          <a:spcPts val="0"/>
        </a:spcAft>
        <a:buClr>
          <a:srgbClr val="000000"/>
        </a:buClr>
        <a:buFont typeface="Arial"/>
        <a:defRPr b="0" i="0" sz="1400" u="none" cap="none" strike="noStrike">
          <a:solidFill>
            <a:srgbClr val="000000"/>
          </a:solidFill>
          <a:latin typeface="Arial"/>
          <a:ea typeface="Arial"/>
          <a:cs typeface="Arial"/>
          <a:sym typeface="Arial"/>
        </a:defRPr>
      </a:lvl9pPr>
    </p:otherStyle>
  </p:txStyles>
</p:sldMaster>
</file>

<file path=ppt/slides/_rels/slide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.xml"/><Relationship Id="rId2" Type="http://schemas.openxmlformats.org/officeDocument/2006/relationships/notesSlide" Target="../notesSlides/notesSlide1.xml"/><Relationship Id="rId3" Type="http://schemas.openxmlformats.org/officeDocument/2006/relationships/image" Target="../media/image6.jpg"/></Relationships>
</file>

<file path=ppt/slides/_rels/slide10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0.xml"/><Relationship Id="rId3" Type="http://schemas.openxmlformats.org/officeDocument/2006/relationships/image" Target="../media/image3.png"/><Relationship Id="rId4" Type="http://schemas.openxmlformats.org/officeDocument/2006/relationships/image" Target="../media/image4.png"/></Relationships>
</file>

<file path=ppt/slides/_rels/slide11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1.xml"/><Relationship Id="rId3" Type="http://schemas.openxmlformats.org/officeDocument/2006/relationships/image" Target="../media/image12.png"/></Relationships>
</file>

<file path=ppt/slides/_rels/slide1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12.xml"/><Relationship Id="rId3" Type="http://schemas.openxmlformats.org/officeDocument/2006/relationships/image" Target="../media/image5.png"/><Relationship Id="rId4" Type="http://schemas.openxmlformats.org/officeDocument/2006/relationships/image" Target="../media/image14.png"/><Relationship Id="rId5" Type="http://schemas.openxmlformats.org/officeDocument/2006/relationships/image" Target="../media/image7.png"/></Relationships>
</file>

<file path=ppt/slides/_rels/slide2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2.xml"/><Relationship Id="rId3" Type="http://schemas.openxmlformats.org/officeDocument/2006/relationships/image" Target="../media/image2.png"/></Relationships>
</file>

<file path=ppt/slides/_rels/slide3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3.xml"/></Relationships>
</file>

<file path=ppt/slides/_rels/slide4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4.xml"/></Relationships>
</file>

<file path=ppt/slides/_rels/slide5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5.xml"/><Relationship Id="rId3" Type="http://schemas.openxmlformats.org/officeDocument/2006/relationships/image" Target="../media/image9.png"/></Relationships>
</file>

<file path=ppt/slides/_rels/slide6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6.xml"/><Relationship Id="rId3" Type="http://schemas.openxmlformats.org/officeDocument/2006/relationships/image" Target="../media/image10.png"/></Relationships>
</file>

<file path=ppt/slides/_rels/slide7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13.xml"/><Relationship Id="rId2" Type="http://schemas.openxmlformats.org/officeDocument/2006/relationships/notesSlide" Target="../notesSlides/notesSlide7.xml"/><Relationship Id="rId3" Type="http://schemas.openxmlformats.org/officeDocument/2006/relationships/image" Target="../media/image8.png"/></Relationships>
</file>

<file path=ppt/slides/_rels/slide8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8.xml"/><Relationship Id="rId3" Type="http://schemas.openxmlformats.org/officeDocument/2006/relationships/image" Target="../media/image13.png"/></Relationships>
</file>

<file path=ppt/slides/_rels/slide9.xml.rels><?xml version="1.0" encoding="UTF-8" standalone="yes"?><Relationships xmlns="http://schemas.openxmlformats.org/package/2006/relationships"><Relationship Id="rId1" Type="http://schemas.openxmlformats.org/officeDocument/2006/relationships/slideLayout" Target="../slideLayouts/slideLayout25.xml"/><Relationship Id="rId2" Type="http://schemas.openxmlformats.org/officeDocument/2006/relationships/notesSlide" Target="../notesSlides/notesSlide9.xml"/><Relationship Id="rId3" Type="http://schemas.openxmlformats.org/officeDocument/2006/relationships/image" Target="../media/image11.png"/></Relationships>
</file>

<file path=ppt/slides/slide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bg>
      <p:bgPr>
        <a:blipFill>
          <a:blip r:embed="rId3">
            <a:alphaModFix/>
          </a:blip>
          <a:stretch>
            <a:fillRect/>
          </a:stretch>
        </a:blipFill>
      </p:bgPr>
    </p:bg>
    <p:spTree>
      <p:nvGrpSpPr>
        <p:cNvPr id="283" name="Shape 28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84" name="Google Shape;284;p1"/>
          <p:cNvSpPr txBox="1"/>
          <p:nvPr>
            <p:ph idx="4294967295" type="title"/>
          </p:nvPr>
        </p:nvSpPr>
        <p:spPr>
          <a:xfrm>
            <a:off x="540000" y="2995560"/>
            <a:ext cx="9069480" cy="15685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4535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800"/>
              <a:buFont typeface="Arial"/>
              <a:buNone/>
            </a:pPr>
            <a:r>
              <a:rPr b="0" i="0" lang="en-US" sz="4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 </a:t>
            </a:r>
            <a:r>
              <a:rPr b="1" i="0" lang="en-US" sz="4000" u="none" cap="none" strike="noStrike">
                <a:solidFill>
                  <a:srgbClr val="C00000"/>
                </a:solidFill>
                <a:latin typeface="Arial"/>
                <a:ea typeface="Arial"/>
                <a:cs typeface="Arial"/>
                <a:sym typeface="Arial"/>
              </a:rPr>
              <a:t>ANALISI DELLA SODDISFAZIONE PER L’ATTIVITÀ SCOLASTICA E DEL DS</a:t>
            </a:r>
            <a:br>
              <a:rPr b="0" i="0" lang="en-US" sz="4000" u="none" cap="none" strike="noStrike"/>
            </a:br>
            <a:r>
              <a:rPr b="1" i="0" lang="en-US" sz="4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“ISTITUTO DI ISTRUZIONE </a:t>
            </a:r>
            <a:br>
              <a:rPr b="0" i="0" lang="en-US" sz="4000" u="none" cap="none" strike="noStrike"/>
            </a:br>
            <a:r>
              <a:rPr b="1" i="0" lang="en-US" sz="4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“LA ROSA BIANCA”</a:t>
            </a:r>
            <a:br>
              <a:rPr b="0" i="0" lang="en-US" sz="4000" u="none" cap="none" strike="noStrike"/>
            </a:br>
            <a:r>
              <a:rPr b="1" i="0" lang="en-US" sz="4000" u="none" cap="none" strike="noStrike">
                <a:solidFill>
                  <a:srgbClr val="0070C0"/>
                </a:solidFill>
                <a:latin typeface="Arial"/>
                <a:ea typeface="Arial"/>
                <a:cs typeface="Arial"/>
                <a:sym typeface="Arial"/>
              </a:rPr>
              <a:t>CAVALESE” </a:t>
            </a:r>
            <a:br>
              <a:rPr b="0" i="0" lang="en-US" sz="4800" u="none" cap="none" strike="noStrike"/>
            </a:br>
            <a:r>
              <a:rPr b="1" i="0" lang="en-US" sz="32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Agosto 202</a:t>
            </a:r>
            <a:r>
              <a:rPr b="1" lang="en-US" sz="3200">
                <a:solidFill>
                  <a:schemeClr val="dk1"/>
                </a:solidFill>
              </a:rPr>
              <a:t>5</a:t>
            </a:r>
            <a:br>
              <a:rPr b="0" i="0" lang="en-US" sz="3200" u="none" cap="none" strike="noStrike"/>
            </a:br>
            <a:br>
              <a:rPr b="0" i="0" lang="en-US" sz="3200" u="none" cap="none" strike="noStrike"/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A cura dell’Ufficio per la Valutazione delle Politiche Scolastiche</a:t>
            </a:r>
            <a:br>
              <a:rPr b="0" i="0" lang="en-US" sz="2000" u="none" cap="none" strike="noStrike"/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Per conto del Comitato Provinciale di Valutazione </a:t>
            </a:r>
            <a:br>
              <a:rPr b="0" i="0" lang="en-US" sz="2000" u="none" cap="none" strike="noStrike"/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Dipartimento Istruzione e Cultura</a:t>
            </a:r>
            <a:br>
              <a:rPr b="0" i="0" lang="en-US" sz="2000" u="none" cap="none" strike="noStrike"/>
            </a:br>
            <a:r>
              <a:rPr b="1" i="0" lang="en-US" sz="20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Provincia Autonoma di Trento</a:t>
            </a:r>
            <a:br>
              <a:rPr b="0" i="0" lang="en-US" sz="2000" u="none" cap="none" strike="noStrike"/>
            </a:b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85" name="Google Shape;285;p1"/>
          <p:cNvSpPr/>
          <p:nvPr/>
        </p:nvSpPr>
        <p:spPr>
          <a:xfrm>
            <a:off x="431640" y="4464000"/>
            <a:ext cx="8377560" cy="2266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19800">
            <a:noAutofit/>
          </a:bodyPr>
          <a:lstStyle/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9" name="Shape 33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40" name="Google Shape;340;p10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8820000" y="0"/>
            <a:ext cx="1258920" cy="487440"/>
          </a:xfrm>
          <a:prstGeom prst="rect">
            <a:avLst/>
          </a:prstGeom>
          <a:noFill/>
          <a:ln>
            <a:noFill/>
          </a:ln>
        </p:spPr>
      </p:pic>
      <p:pic>
        <p:nvPicPr>
          <p:cNvPr descr="Risultato immagine per provincia.tn.ti" id="341" name="Google Shape;341;p10"/>
          <p:cNvPicPr preferRelativeResize="0"/>
          <p:nvPr/>
        </p:nvPicPr>
        <p:blipFill rotWithShape="1">
          <a:blip r:embed="rId4">
            <a:alphaModFix/>
          </a:blip>
          <a:srcRect b="0" l="0" r="0" t="0"/>
          <a:stretch/>
        </p:blipFill>
        <p:spPr>
          <a:xfrm>
            <a:off x="7875720" y="0"/>
            <a:ext cx="876600" cy="592200"/>
          </a:xfrm>
          <a:prstGeom prst="rect">
            <a:avLst/>
          </a:prstGeom>
          <a:noFill/>
          <a:ln>
            <a:noFill/>
          </a:ln>
        </p:spPr>
      </p:pic>
      <p:sp>
        <p:nvSpPr>
          <p:cNvPr id="342" name="Google Shape;342;p10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Quinta parte “Le competenze non cognitive”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43" name="Google Shape;343;p10"/>
          <p:cNvGraphicFramePr/>
          <p:nvPr/>
        </p:nvGraphicFramePr>
        <p:xfrm>
          <a:off x="442800" y="214632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{4DE15CDF-8155-47FC-AE09-6C30085E43F5}</a:tableStyleId>
              </a:tblPr>
              <a:tblGrid>
                <a:gridCol w="4489200"/>
                <a:gridCol w="1090450"/>
                <a:gridCol w="1122125"/>
                <a:gridCol w="1137950"/>
                <a:gridCol w="1042925"/>
              </a:tblGrid>
              <a:tr h="617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sz="2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7200" marL="720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 niente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Poco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Abbastanza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Molto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1896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Considera le azioni della domanda precedente ...  Quanto la scuola ti ha aiutato a sviluppare queste caratteristiche? (VALORI IN %)</a:t>
                      </a:r>
                      <a:endParaRPr b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7200" marL="72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16,27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43,04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38,76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1,93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47" name="Shape 34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48" name="Google Shape;348;p11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Sesta parte “Le competenze digitali”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graphicFrame>
        <p:nvGraphicFramePr>
          <p:cNvPr id="349" name="Google Shape;349;p11"/>
          <p:cNvGraphicFramePr/>
          <p:nvPr/>
        </p:nvGraphicFramePr>
        <p:xfrm>
          <a:off x="350640" y="4134600"/>
          <a:ext cx="3000000" cy="3000000"/>
        </p:xfrm>
        <a:graphic>
          <a:graphicData uri="http://schemas.openxmlformats.org/drawingml/2006/table">
            <a:tbl>
              <a:tblPr>
                <a:noFill/>
                <a:tableStyleId>{4DE15CDF-8155-47FC-AE09-6C30085E43F5}</a:tableStyleId>
              </a:tblPr>
              <a:tblGrid>
                <a:gridCol w="4429075"/>
                <a:gridCol w="1090450"/>
                <a:gridCol w="1122125"/>
                <a:gridCol w="1137950"/>
                <a:gridCol w="1042925"/>
              </a:tblGrid>
              <a:tr h="617400"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2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 </a:t>
                      </a:r>
                      <a:endParaRPr b="0" sz="22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7200" marL="720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Per niente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Poco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Abbastanza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marR="0" rtl="0" algn="ctr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1600" u="none" cap="none" strike="noStrike">
                          <a:solidFill>
                            <a:srgbClr val="000000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Molto</a:t>
                      </a:r>
                      <a:endParaRPr b="0" sz="16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91450" marL="91450" anchor="b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</a:tr>
              <a:tr h="1896850">
                <a:tc>
                  <a:txBody>
                    <a:bodyPr/>
                    <a:lstStyle/>
                    <a:p>
                      <a:pPr indent="0" lvl="0" marL="0" marR="0" rtl="0" algn="l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b="0" lang="en-US" sz="2000" u="none" cap="none" strike="noStrike">
                          <a:solidFill>
                            <a:schemeClr val="dk1"/>
                          </a:solidFill>
                          <a:latin typeface="Arial"/>
                          <a:ea typeface="Arial"/>
                          <a:cs typeface="Arial"/>
                          <a:sym typeface="Arial"/>
                        </a:rPr>
                        <a:t>Considera le azioni della domanda precedente ...  Quanto la scuola ti ha aiutato a sviluppare le tue capacità con le nuove tecnologie? (VALORI IN %)</a:t>
                      </a:r>
                      <a:endParaRPr b="0" sz="2000" u="none" cap="none" strike="noStrike">
                        <a:solidFill>
                          <a:srgbClr val="000000"/>
                        </a:solidFill>
                        <a:latin typeface="Arial"/>
                        <a:ea typeface="Arial"/>
                        <a:cs typeface="Arial"/>
                        <a:sym typeface="Arial"/>
                      </a:endParaRPr>
                    </a:p>
                  </a:txBody>
                  <a:tcPr marT="45725" marB="45725" marR="7200" marL="7200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  <a:solidFill>
                      <a:srgbClr val="FFC000"/>
                    </a:solidFill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13,06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39,19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42,61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  <a:tc>
                  <a:txBody>
                    <a:bodyPr/>
                    <a:lstStyle/>
                    <a:p>
                      <a:pPr indent="0" lvl="0" marL="0" rtl="0" algn="ctr">
                        <a:lnSpc>
                          <a:spcPct val="115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None/>
                      </a:pPr>
                      <a:r>
                        <a:rPr lang="en-US"/>
                        <a:t>5,14</a:t>
                      </a:r>
                      <a:endParaRPr/>
                    </a:p>
                  </a:txBody>
                  <a:tcPr marT="91425" marB="91425" marR="91425" marL="91425" anchor="ctr">
                    <a:lnL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L>
                    <a:lnR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R>
                    <a:lnT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T>
                    <a:lnB cap="flat" cmpd="sng" w="9525">
                      <a:solidFill>
                        <a:srgbClr val="000000"/>
                      </a:solidFill>
                      <a:prstDash val="solid"/>
                      <a:round/>
                      <a:headEnd len="sm" w="sm" type="none"/>
                      <a:tailEnd len="sm" w="sm" type="none"/>
                    </a:lnB>
                  </a:tcPr>
                </a:tc>
              </a:tr>
            </a:tbl>
          </a:graphicData>
        </a:graphic>
      </p:graphicFrame>
      <p:pic>
        <p:nvPicPr>
          <p:cNvPr id="350" name="Google Shape;350;p11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214338" y="1713000"/>
            <a:ext cx="7095148" cy="226920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54" name="Shape 35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55" name="Google Shape;355;p12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Settima parte “Benessere percepito” e legame con la scuola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56" name="Google Shape;356;p12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13000"/>
            <a:ext cx="9775826" cy="298334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7" name="Google Shape;357;p12"/>
          <p:cNvPicPr preferRelativeResize="0"/>
          <p:nvPr/>
        </p:nvPicPr>
        <p:blipFill>
          <a:blip r:embed="rId4">
            <a:alphaModFix/>
          </a:blip>
          <a:stretch>
            <a:fillRect/>
          </a:stretch>
        </p:blipFill>
        <p:spPr>
          <a:xfrm>
            <a:off x="152400" y="4848750"/>
            <a:ext cx="4541676" cy="2558525"/>
          </a:xfrm>
          <a:prstGeom prst="rect">
            <a:avLst/>
          </a:prstGeom>
          <a:noFill/>
          <a:ln>
            <a:noFill/>
          </a:ln>
        </p:spPr>
      </p:pic>
      <p:pic>
        <p:nvPicPr>
          <p:cNvPr id="358" name="Google Shape;358;p12"/>
          <p:cNvPicPr preferRelativeResize="0"/>
          <p:nvPr/>
        </p:nvPicPr>
        <p:blipFill>
          <a:blip r:embed="rId5">
            <a:alphaModFix/>
          </a:blip>
          <a:stretch>
            <a:fillRect/>
          </a:stretch>
        </p:blipFill>
        <p:spPr>
          <a:xfrm>
            <a:off x="4935750" y="4848750"/>
            <a:ext cx="4992476" cy="2558525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89" name="Shape 289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0" name="Google Shape;290;p2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Il questionario studenti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1" name="Google Shape;291;p2"/>
          <p:cNvSpPr/>
          <p:nvPr/>
        </p:nvSpPr>
        <p:spPr>
          <a:xfrm>
            <a:off x="6091200" y="2275200"/>
            <a:ext cx="3545280" cy="3847320"/>
          </a:xfrm>
          <a:prstGeom prst="rect">
            <a:avLst/>
          </a:prstGeom>
          <a:solidFill>
            <a:srgbClr val="CCEEDF"/>
          </a:solidFill>
          <a:ln cap="flat" cmpd="sng" w="25400">
            <a:solidFill>
              <a:srgbClr val="DDF3EA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39225" lIns="39225" spcFirstLastPara="1" rIns="39225" wrap="square" tIns="39225">
            <a:spAutoFit/>
          </a:bodyPr>
          <a:lstStyle/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   </a:t>
            </a:r>
            <a:r>
              <a:rPr lang="en-US" sz="1900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467 </a:t>
            </a:r>
            <a:r>
              <a:rPr b="0" i="0" lang="en-US" sz="1900" u="none" cap="none" strike="noStrike">
                <a:solidFill>
                  <a:schemeClr val="dk1"/>
                </a:solidFill>
                <a:latin typeface="Helvetica Neue"/>
                <a:ea typeface="Helvetica Neue"/>
                <a:cs typeface="Helvetica Neue"/>
                <a:sym typeface="Helvetica Neue"/>
              </a:rPr>
              <a:t>questionari raccolti.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58 item aggregati in 17 dimensioni.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120650" lvl="0" marL="2160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Char char="•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 Risposte aggregate in tre livelli: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852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Giudizio negativo/livello basso.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852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Giudizio neutro/livello medio.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98520" lvl="1" marL="752400" marR="0" rtl="0" algn="just">
              <a:lnSpc>
                <a:spcPct val="110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chemeClr val="dk1"/>
                </a:solidFill>
                <a:latin typeface="Arial"/>
                <a:ea typeface="Arial"/>
                <a:cs typeface="Arial"/>
                <a:sym typeface="Arial"/>
              </a:rPr>
              <a:t>Giudizio positivo/livello alto.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0" lvl="0" marL="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None/>
            </a:pPr>
            <a:r>
              <a:t/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292" name="Google Shape;292;p2"/>
          <p:cNvPicPr preferRelativeResize="0"/>
          <p:nvPr/>
        </p:nvPicPr>
        <p:blipFill rotWithShape="1">
          <a:blip r:embed="rId3">
            <a:alphaModFix/>
          </a:blip>
          <a:srcRect b="0" l="0" r="0" t="0"/>
          <a:stretch/>
        </p:blipFill>
        <p:spPr>
          <a:xfrm>
            <a:off x="396720" y="1779480"/>
            <a:ext cx="5418360" cy="4856400"/>
          </a:xfrm>
          <a:prstGeom prst="rect">
            <a:avLst/>
          </a:prstGeom>
          <a:noFill/>
          <a:ln cap="flat" cmpd="sng" w="9525">
            <a:solidFill>
              <a:srgbClr val="808080"/>
            </a:solidFill>
            <a:prstDash val="solid"/>
            <a:miter lim="8000"/>
            <a:headEnd len="sm" w="sm" type="none"/>
            <a:tailEnd len="sm" w="sm" type="none"/>
          </a:ln>
        </p:spPr>
      </p:pic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296" name="Shape 296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97" name="Google Shape;297;p3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struttura del questionario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298" name="Google Shape;298;p3"/>
          <p:cNvSpPr txBox="1"/>
          <p:nvPr>
            <p:ph idx="4294967295" type="body"/>
          </p:nvPr>
        </p:nvSpPr>
        <p:spPr>
          <a:xfrm>
            <a:off x="503280" y="1768320"/>
            <a:ext cx="9068040" cy="438156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8075">
            <a:noAutofit/>
          </a:bodyPr>
          <a:lstStyle/>
          <a:p>
            <a:pPr indent="-457200" lvl="0" marL="457200" marR="0" rtl="0" algn="just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prima sezione è centrata sulla soddisfazione percepita per ambienti e servizi.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seconda è sulla percezione della qualità didattica e dei rapporti con i docenti.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terza è centrata sulla autopercezione delle competenze digitali acquisite attraverso la scuola.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quarta è centrata sulla autovalutazione di competenze non cognitive e sul ruolo della scuola nel loro sviluppo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457200" lvl="0" marL="457200" marR="0" rtl="0" algn="just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1900"/>
              <a:buFont typeface="Arial"/>
              <a:buAutoNum type="arabicPeriod"/>
            </a:pPr>
            <a:r>
              <a:rPr b="0" i="0" lang="en-US" sz="19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quinta è sul benessere percepito all’interno della scuola.</a:t>
            </a:r>
            <a:endParaRPr b="0" i="0" sz="19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2" name="Shape 302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3" name="Google Shape;303;p4"/>
          <p:cNvSpPr txBox="1"/>
          <p:nvPr>
            <p:ph idx="4294967295" type="title"/>
          </p:nvPr>
        </p:nvSpPr>
        <p:spPr>
          <a:xfrm>
            <a:off x="503280" y="301680"/>
            <a:ext cx="9068040" cy="9763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La costruzione dei “giudizi”/”livelli”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sp>
        <p:nvSpPr>
          <p:cNvPr id="304" name="Google Shape;304;p4"/>
          <p:cNvSpPr txBox="1"/>
          <p:nvPr>
            <p:ph idx="4294967295" type="body"/>
          </p:nvPr>
        </p:nvSpPr>
        <p:spPr>
          <a:xfrm>
            <a:off x="503280" y="1422360"/>
            <a:ext cx="9068040" cy="4999320"/>
          </a:xfrm>
          <a:prstGeom prst="rect">
            <a:avLst/>
          </a:prstGeom>
          <a:noFill/>
          <a:ln>
            <a:noFill/>
          </a:ln>
        </p:spPr>
        <p:txBody>
          <a:bodyPr anchorCtr="0" anchor="t" bIns="0" lIns="0" spcFirstLastPara="1" rIns="0" wrap="square" tIns="28075">
            <a:noAutofit/>
          </a:bodyPr>
          <a:lstStyle/>
          <a:p>
            <a:pPr indent="-343080" lvl="0" marL="343080" marR="0" rtl="0" algn="l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Le risposte dei soggetti a tutti gli item sono state utilizzate per calcolare 17 indicatori.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308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I punteggi di tali indicatori sono stati codificati in tre modalità di giudizio: giudizio negativo, giudizio neutro, giudizio positivo.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308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Essendo in genere la distribuzione delle risposte tendenzialmente asimmetrica verso le modalità più positive, le soglie per il calcolo dei tre giudizi sono state: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84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negativo/livello basso: 0-2.99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84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neutro/livello medio: 3-3.99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285840" lvl="1" marL="743040" marR="0" rtl="0" algn="l">
              <a:lnSpc>
                <a:spcPct val="93000"/>
              </a:lnSpc>
              <a:spcBef>
                <a:spcPts val="1100"/>
              </a:spcBef>
              <a:spcAft>
                <a:spcPts val="0"/>
              </a:spcAft>
              <a:buClr>
                <a:srgbClr val="000000"/>
              </a:buClr>
              <a:buSzPts val="2000"/>
              <a:buFont typeface="Courier New"/>
              <a:buChar char="o"/>
            </a:pPr>
            <a:r>
              <a:rPr b="0" i="0" lang="en-US" sz="20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Giudizio positivo/livello alto: 4-5 </a:t>
            </a:r>
            <a:endParaRPr b="0" i="0" sz="20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  <a:p>
            <a:pPr indent="-343080" lvl="0" marL="343080" marR="0" rtl="0" algn="l">
              <a:lnSpc>
                <a:spcPct val="93000"/>
              </a:lnSpc>
              <a:spcBef>
                <a:spcPts val="1400"/>
              </a:spcBef>
              <a:spcAft>
                <a:spcPts val="0"/>
              </a:spcAft>
              <a:buClr>
                <a:srgbClr val="000000"/>
              </a:buClr>
              <a:buSzPts val="2400"/>
              <a:buFont typeface="Arial"/>
              <a:buChar char="•"/>
            </a:pPr>
            <a:r>
              <a:rPr b="0" i="0" lang="en-US" sz="2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Ciò che viene mostrato nei grafici è la percentuale di soggetti all’interno di ciascuna tipologia di giudizio.</a:t>
            </a:r>
            <a:endParaRPr b="0" i="0" sz="2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</p:spTree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08" name="Shape 308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09" name="Google Shape;309;p5"/>
          <p:cNvSpPr txBox="1"/>
          <p:nvPr>
            <p:ph idx="4294967295" type="title"/>
          </p:nvPr>
        </p:nvSpPr>
        <p:spPr>
          <a:xfrm>
            <a:off x="611280" y="422280"/>
            <a:ext cx="9068040" cy="107028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Prima parte “Soddisfazione ambienti scuola/classe”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0" name="Google Shape;310;p5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644960"/>
            <a:ext cx="9775825" cy="518218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14" name="Shape 314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15" name="Google Shape;315;p6"/>
          <p:cNvSpPr txBox="1"/>
          <p:nvPr>
            <p:ph idx="4294967295" type="title"/>
          </p:nvPr>
        </p:nvSpPr>
        <p:spPr>
          <a:xfrm>
            <a:off x="611280" y="636480"/>
            <a:ext cx="9068040" cy="92736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2800"/>
              <a:buFont typeface="Arial"/>
              <a:buNone/>
            </a:pPr>
            <a:r>
              <a:rPr b="0" i="0" lang="en-US" sz="28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Seconda parte “Soddisfazione ambienti per la didattica”</a:t>
            </a:r>
            <a:endParaRPr b="0" i="0" sz="28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16" name="Google Shape;316;p6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16240"/>
            <a:ext cx="9775825" cy="5166894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0" name="Shape 320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1" name="Google Shape;321;p7"/>
          <p:cNvSpPr txBox="1"/>
          <p:nvPr>
            <p:ph idx="4294967295" type="title"/>
          </p:nvPr>
        </p:nvSpPr>
        <p:spPr>
          <a:xfrm>
            <a:off x="503280" y="719280"/>
            <a:ext cx="9068040" cy="1258920"/>
          </a:xfrm>
          <a:prstGeom prst="rect">
            <a:avLst/>
          </a:prstGeom>
          <a:noFill/>
          <a:ln>
            <a:noFill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3200"/>
              <a:buFont typeface="Arial"/>
              <a:buNone/>
            </a:pPr>
            <a:r>
              <a:rPr b="0" i="0" lang="en-US" sz="32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Seconda parte “Soddisfazione per la mensa e la palestra”</a:t>
            </a:r>
            <a:endParaRPr b="0" i="0" sz="32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2" name="Google Shape;322;p7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2130600"/>
            <a:ext cx="9775825" cy="5159251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27" name="Shape 327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28" name="Google Shape;328;p8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Quarta parte “La qualità della didattica”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29" name="Google Shape;329;p8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13000"/>
            <a:ext cx="9417456" cy="5694276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mc="http://schemas.openxmlformats.org/markup-compatibility/2006" xmlns:mv="urn:schemas-microsoft-com:mac:vml" xmlns:p="http://schemas.openxmlformats.org/presentationml/2006/main" xmlns:c="http://schemas.openxmlformats.org/drawingml/2006/chart" xmlns:dgm="http://schemas.openxmlformats.org/drawingml/2006/diagram" xmlns:o="urn:schemas-microsoft-com:office:office" xmlns:v="urn:schemas-microsoft-com:vml" xmlns:pvml="urn:schemas-microsoft-com:office:powerpoint" xmlns:com="http://schemas.openxmlformats.org/drawingml/2006/compatibility" xmlns:p14="http://schemas.microsoft.com/office/powerpoint/2010/main" xmlns:p15="http://schemas.microsoft.com/office/powerpoint/2012/main" xmlns:ahyp="http://schemas.microsoft.com/office/drawing/2018/hyperlinkcolor">
  <p:cSld>
    <p:spTree>
      <p:nvGrpSpPr>
        <p:cNvPr id="333" name="Shape 333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34" name="Google Shape;334;p9"/>
          <p:cNvSpPr txBox="1"/>
          <p:nvPr>
            <p:ph idx="4294967295" type="title"/>
          </p:nvPr>
        </p:nvSpPr>
        <p:spPr>
          <a:xfrm>
            <a:off x="503280" y="301680"/>
            <a:ext cx="9068040" cy="1258920"/>
          </a:xfrm>
          <a:prstGeom prst="rect">
            <a:avLst/>
          </a:prstGeom>
          <a:solidFill>
            <a:schemeClr val="lt1"/>
          </a:solidFill>
          <a:ln cap="flat" cmpd="sng" w="9525">
            <a:solidFill>
              <a:srgbClr val="CCCCCC"/>
            </a:solidFill>
            <a:prstDash val="solid"/>
            <a:miter lim="8000"/>
            <a:headEnd len="sm" w="sm" type="none"/>
            <a:tailEnd len="sm" w="sm" type="none"/>
          </a:ln>
        </p:spPr>
        <p:txBody>
          <a:bodyPr anchorCtr="0" anchor="ctr" bIns="0" lIns="0" spcFirstLastPara="1" rIns="0" wrap="square" tIns="0">
            <a:noAutofit/>
          </a:bodyPr>
          <a:lstStyle/>
          <a:p>
            <a:pPr indent="0" lvl="0" marL="0" marR="0" rtl="0" algn="ctr">
              <a:lnSpc>
                <a:spcPct val="93000"/>
              </a:lnSpc>
              <a:spcBef>
                <a:spcPts val="0"/>
              </a:spcBef>
              <a:spcAft>
                <a:spcPts val="0"/>
              </a:spcAft>
              <a:buClr>
                <a:srgbClr val="000000"/>
              </a:buClr>
              <a:buSzPts val="4400"/>
              <a:buFont typeface="Arial"/>
              <a:buNone/>
            </a:pPr>
            <a:r>
              <a:rPr b="0" i="0" lang="en-US" sz="4400" u="none" cap="none" strike="noStrike">
                <a:solidFill>
                  <a:srgbClr val="000000"/>
                </a:solidFill>
                <a:latin typeface="Arial"/>
                <a:ea typeface="Arial"/>
                <a:cs typeface="Arial"/>
                <a:sym typeface="Arial"/>
              </a:rPr>
              <a:t>Quinta parte “Le competenze non cognitive”</a:t>
            </a:r>
            <a:endParaRPr b="0" i="0" sz="4400" u="none" cap="none" strike="noStrike">
              <a:solidFill>
                <a:srgbClr val="000000"/>
              </a:solidFill>
              <a:latin typeface="Arial"/>
              <a:ea typeface="Arial"/>
              <a:cs typeface="Arial"/>
              <a:sym typeface="Arial"/>
            </a:endParaRPr>
          </a:p>
        </p:txBody>
      </p:sp>
      <p:pic>
        <p:nvPicPr>
          <p:cNvPr id="335" name="Google Shape;335;p9"/>
          <p:cNvPicPr preferRelativeResize="0"/>
          <p:nvPr/>
        </p:nvPicPr>
        <p:blipFill>
          <a:blip r:embed="rId3">
            <a:alphaModFix/>
          </a:blip>
          <a:stretch>
            <a:fillRect/>
          </a:stretch>
        </p:blipFill>
        <p:spPr>
          <a:xfrm>
            <a:off x="152400" y="1713000"/>
            <a:ext cx="9775825" cy="4477830"/>
          </a:xfrm>
          <a:prstGeom prst="rect">
            <a:avLst/>
          </a:prstGeom>
          <a:noFill/>
          <a:ln>
            <a:noFill/>
          </a:ln>
        </p:spPr>
      </p:pic>
    </p:spTree>
  </p:cSld>
  <p:clrMapOvr>
    <a:masterClrMapping/>
  </p:clrMapOvr>
</p:sld>
</file>

<file path=ppt/theme/theme1.xml><?xml version="1.0" encoding="utf-8"?>
<a:theme xmlns:a="http://schemas.openxmlformats.org/drawingml/2006/main" xmlns:r="http://schemas.openxmlformats.org/officeDocument/2006/relationships" name="Office Theme">
  <a:themeElements>
    <a:clrScheme name="Office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2.xml><?xml version="1.0" encoding="utf-8"?>
<a:theme xmlns:a="http://schemas.openxmlformats.org/drawingml/2006/main" xmlns:r="http://schemas.openxmlformats.org/officeDocument/2006/relationships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3.xml><?xml version="1.0" encoding="utf-8"?>
<a:theme xmlns:a="http://schemas.openxmlformats.org/drawingml/2006/main" xmlns:r="http://schemas.openxmlformats.org/officeDocument/2006/relationships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ppt/theme/theme4.xml><?xml version="1.0" encoding="utf-8"?>
<a:theme xmlns:a="http://schemas.openxmlformats.org/drawingml/2006/main" xmlns:r="http://schemas.openxmlformats.org/officeDocument/2006/relationships" name="Tema di Office">
  <a:themeElements>
    <a:clrScheme name="Tema di Office 1">
      <a:dk1>
        <a:srgbClr val="000000"/>
      </a:dk1>
      <a:lt1>
        <a:srgbClr val="FFFFFF"/>
      </a:lt1>
      <a:dk2>
        <a:srgbClr val="000000"/>
      </a:dk2>
      <a:lt2>
        <a:srgbClr val="808080"/>
      </a:lt2>
      <a:accent1>
        <a:srgbClr val="00CC99"/>
      </a:accent1>
      <a:accent2>
        <a:srgbClr val="3333CC"/>
      </a:accent2>
      <a:accent3>
        <a:srgbClr val="FFFFFF"/>
      </a:accent3>
      <a:accent4>
        <a:srgbClr val="000000"/>
      </a:accent4>
      <a:accent5>
        <a:srgbClr val="AAE2CA"/>
      </a:accent5>
      <a:accent6>
        <a:srgbClr val="2D2DB9"/>
      </a:accent6>
      <a:hlink>
        <a:srgbClr val="CCCCFF"/>
      </a:hlink>
      <a:folHlink>
        <a:srgbClr val="B2B2B2"/>
      </a:folHlink>
    </a:clrScheme>
    <a:fontScheme name="Office">
      <a:maj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Arial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tint val="100000"/>
                <a:shade val="100000"/>
                <a:satMod val="130000"/>
              </a:schemeClr>
            </a:gs>
            <a:gs pos="100000">
              <a:schemeClr val="phClr">
                <a:tint val="50000"/>
                <a:shade val="100000"/>
                <a:satMod val="350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</a:theme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terms:created xsi:type="dcterms:W3CDTF">2018-06-11T13:29:12Z</dcterms:created>
  <dc:creator>PISANU FRANCESCO</dc:creator>
</cp:coreProperties>
</file>

<file path=docProps/custom.xml><?xml version="1.0" encoding="utf-8"?>
<Properties xmlns="http://schemas.openxmlformats.org/officeDocument/2006/custom-properties" xmlns:vt="http://schemas.openxmlformats.org/officeDocument/2006/docPropsVTypes"/>
</file>